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510" y="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63638"/>
            <a:ext cx="7772400" cy="1102519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Движение – жизнь!</a:t>
            </a:r>
            <a:endParaRPr lang="ru-RU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24664" y="285734"/>
            <a:ext cx="77050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Министерство здравоохранения Республики Бурятия</a:t>
            </a:r>
          </a:p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ентр общественного здоровья и медицинской профилактики Республики </a:t>
            </a:r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Бурятия </a:t>
            </a:r>
          </a:p>
          <a:p>
            <a:pPr algn="ctr"/>
            <a:r>
              <a:rPr lang="ru-RU" sz="1400" b="1" smtClean="0"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В.Р.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Бояновой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przrb\Desktop\source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8804"/>
            <a:ext cx="4584304" cy="214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285734"/>
            <a:ext cx="829128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78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40830"/>
            <a:ext cx="8229600" cy="367585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 развить здоровые скелетно-мышечные </a:t>
            </a:r>
            <a:r>
              <a:rPr lang="ru-RU" dirty="0" smtClean="0">
                <a:latin typeface="Comic Sans MS" panose="030F0702030302020204" pitchFamily="66" charset="0"/>
              </a:rPr>
              <a:t>ткани (то </a:t>
            </a:r>
            <a:r>
              <a:rPr lang="ru-RU" dirty="0">
                <a:latin typeface="Comic Sans MS" panose="030F0702030302020204" pitchFamily="66" charset="0"/>
              </a:rPr>
              <a:t>есть кости, мышцы и суставы);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тренировать сердечно-сосудистую и дыхательную системы;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• </a:t>
            </a:r>
            <a:r>
              <a:rPr lang="ru-RU" dirty="0">
                <a:latin typeface="Comic Sans MS" panose="030F0702030302020204" pitchFamily="66" charset="0"/>
              </a:rPr>
              <a:t>совершенствовать </a:t>
            </a:r>
            <a:r>
              <a:rPr lang="ru-RU" dirty="0" smtClean="0">
                <a:latin typeface="Comic Sans MS" panose="030F0702030302020204" pitchFamily="66" charset="0"/>
              </a:rPr>
              <a:t>координацию </a:t>
            </a:r>
            <a:r>
              <a:rPr lang="ru-RU" dirty="0">
                <a:latin typeface="Comic Sans MS" panose="030F0702030302020204" pitchFamily="66" charset="0"/>
              </a:rPr>
              <a:t>и контроль </a:t>
            </a:r>
            <a:r>
              <a:rPr lang="ru-RU" dirty="0" smtClean="0">
                <a:latin typeface="Comic Sans MS" panose="030F0702030302020204" pitchFamily="66" charset="0"/>
              </a:rPr>
              <a:t>движений;</a:t>
            </a:r>
            <a:endParaRPr lang="ru-RU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• поддерживать надлежащую массу тела.</a:t>
            </a:r>
          </a:p>
          <a:p>
            <a:pPr marL="0" indent="0">
              <a:buNone/>
            </a:pPr>
            <a:r>
              <a:rPr lang="ru-RU" dirty="0" smtClean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 </a:t>
            </a:r>
            <a:r>
              <a:rPr lang="ru-RU" dirty="0" smtClean="0">
                <a:latin typeface="Comic Sans MS" panose="030F0702030302020204" pitchFamily="66" charset="0"/>
              </a:rPr>
              <a:t>    	К </a:t>
            </a:r>
            <a:r>
              <a:rPr lang="ru-RU" dirty="0">
                <a:latin typeface="Comic Sans MS" panose="030F0702030302020204" pitchFamily="66" charset="0"/>
              </a:rPr>
              <a:t>тому же занятия </a:t>
            </a:r>
            <a:r>
              <a:rPr lang="ru-RU" dirty="0" smtClean="0">
                <a:latin typeface="Comic Sans MS" panose="030F0702030302020204" pitchFamily="66" charset="0"/>
              </a:rPr>
              <a:t>физической активностью предоставляют возможности </a:t>
            </a:r>
            <a:r>
              <a:rPr lang="ru-RU" dirty="0">
                <a:latin typeface="Comic Sans MS" panose="030F0702030302020204" pitchFamily="66" charset="0"/>
              </a:rPr>
              <a:t>для </a:t>
            </a:r>
            <a:r>
              <a:rPr lang="ru-RU" dirty="0" smtClean="0">
                <a:latin typeface="Comic Sans MS" panose="030F0702030302020204" pitchFamily="66" charset="0"/>
              </a:rPr>
              <a:t>самовыражения, формирования уверенности </a:t>
            </a:r>
            <a:r>
              <a:rPr lang="ru-RU" dirty="0">
                <a:latin typeface="Comic Sans MS" panose="030F0702030302020204" pitchFamily="66" charset="0"/>
              </a:rPr>
              <a:t>в </a:t>
            </a:r>
            <a:r>
              <a:rPr lang="ru-RU" dirty="0" smtClean="0">
                <a:latin typeface="Comic Sans MS" panose="030F0702030302020204" pitchFamily="66" charset="0"/>
              </a:rPr>
              <a:t>себе. 	</a:t>
            </a:r>
          </a:p>
          <a:p>
            <a:pPr marL="0" indent="0">
              <a:buNone/>
            </a:pPr>
            <a:r>
              <a:rPr lang="ru-RU" dirty="0">
                <a:latin typeface="Comic Sans MS" panose="030F0702030302020204" pitchFamily="66" charset="0"/>
              </a:rPr>
              <a:t>	</a:t>
            </a:r>
            <a:r>
              <a:rPr lang="ru-RU" dirty="0" smtClean="0">
                <a:latin typeface="Comic Sans MS" panose="030F0702030302020204" pitchFamily="66" charset="0"/>
              </a:rPr>
              <a:t>Физически активные подростки </a:t>
            </a:r>
            <a:r>
              <a:rPr lang="ru-RU" dirty="0">
                <a:latin typeface="Comic Sans MS" panose="030F0702030302020204" pitchFamily="66" charset="0"/>
              </a:rPr>
              <a:t>гораздо чаще выбирают </a:t>
            </a:r>
            <a:r>
              <a:rPr lang="ru-RU" dirty="0" smtClean="0">
                <a:latin typeface="Comic Sans MS" panose="030F0702030302020204" pitchFamily="66" charset="0"/>
              </a:rPr>
              <a:t>здоровый образ жизни: не </a:t>
            </a:r>
            <a:r>
              <a:rPr lang="ru-RU" dirty="0">
                <a:latin typeface="Comic Sans MS" panose="030F0702030302020204" pitchFamily="66" charset="0"/>
              </a:rPr>
              <a:t>употребляют табак, </a:t>
            </a:r>
            <a:r>
              <a:rPr lang="ru-RU" dirty="0" smtClean="0">
                <a:latin typeface="Comic Sans MS" panose="030F0702030302020204" pitchFamily="66" charset="0"/>
              </a:rPr>
              <a:t>алкоголь и наркотики </a:t>
            </a:r>
            <a:r>
              <a:rPr lang="ru-RU" dirty="0">
                <a:latin typeface="Comic Sans MS" panose="030F0702030302020204" pitchFamily="66" charset="0"/>
              </a:rPr>
              <a:t>и демонстрируют более высокие </a:t>
            </a:r>
            <a:r>
              <a:rPr lang="ru-RU" dirty="0" smtClean="0">
                <a:latin typeface="Comic Sans MS" panose="030F0702030302020204" pitchFamily="66" charset="0"/>
              </a:rPr>
              <a:t>результаты </a:t>
            </a:r>
            <a:r>
              <a:rPr lang="ru-RU" dirty="0">
                <a:latin typeface="Comic Sans MS" panose="030F0702030302020204" pitchFamily="66" charset="0"/>
              </a:rPr>
              <a:t>в школе</a:t>
            </a:r>
            <a:r>
              <a:rPr lang="ru-RU" dirty="0" smtClean="0">
                <a:latin typeface="Comic Sans MS" panose="030F0702030302020204" pitchFamily="66" charset="0"/>
              </a:rPr>
              <a:t>.</a:t>
            </a:r>
            <a:endParaRPr lang="ru-RU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98930"/>
            <a:ext cx="2639797" cy="12375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9796" y="205979"/>
            <a:ext cx="6047003" cy="85725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Достаточная физическая активность позволяет: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2355726"/>
            <a:ext cx="2016224" cy="158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976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960" y="699542"/>
            <a:ext cx="8229600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При низкой двигательной активности:</a:t>
            </a: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905" y="1851670"/>
            <a:ext cx="8229600" cy="2451719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Снижается максимальное потребление кислорода</a:t>
            </a:r>
          </a:p>
          <a:p>
            <a:r>
              <a:rPr lang="ru-RU" sz="2400" dirty="0" smtClean="0">
                <a:latin typeface="Comic Sans MS" panose="030F0702030302020204" pitchFamily="66" charset="0"/>
              </a:rPr>
              <a:t>Повышается число хронических заболеваний</a:t>
            </a:r>
          </a:p>
          <a:p>
            <a:r>
              <a:rPr lang="ru-RU" sz="2400" dirty="0" smtClean="0">
                <a:latin typeface="Comic Sans MS" panose="030F0702030302020204" pitchFamily="66" charset="0"/>
              </a:rPr>
              <a:t>Снижается умственная активность</a:t>
            </a:r>
          </a:p>
          <a:p>
            <a:r>
              <a:rPr lang="ru-RU" sz="2400" dirty="0" smtClean="0">
                <a:latin typeface="Comic Sans MS" panose="030F0702030302020204" pitchFamily="66" charset="0"/>
              </a:rPr>
              <a:t>Ухудшается концентрация внимания</a:t>
            </a:r>
          </a:p>
          <a:p>
            <a:r>
              <a:rPr lang="ru-RU" sz="2400" dirty="0" smtClean="0">
                <a:latin typeface="Comic Sans MS" panose="030F0702030302020204" pitchFamily="66" charset="0"/>
              </a:rPr>
              <a:t>Растет нервное напряжение</a:t>
            </a:r>
          </a:p>
          <a:p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przrb\Desktop\source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262821"/>
            <a:ext cx="2856112" cy="1335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62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0" y="394404"/>
            <a:ext cx="5482952" cy="85725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Важные правила!</a:t>
            </a:r>
            <a:endParaRPr lang="ru-RU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198" y="1635646"/>
            <a:ext cx="8363272" cy="2958977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Comic Sans MS" panose="030F0702030302020204" pitchFamily="66" charset="0"/>
              </a:rPr>
              <a:t>Ежедневная утренняя </a:t>
            </a:r>
            <a:r>
              <a:rPr lang="ru-RU" sz="2400" dirty="0" smtClean="0">
                <a:latin typeface="Comic Sans MS" panose="030F0702030302020204" pitchFamily="66" charset="0"/>
              </a:rPr>
              <a:t>гимнастика</a:t>
            </a:r>
          </a:p>
          <a:p>
            <a:r>
              <a:rPr lang="ru-RU" sz="2400" dirty="0">
                <a:latin typeface="Comic Sans MS" panose="030F0702030302020204" pitchFamily="66" charset="0"/>
              </a:rPr>
              <a:t>Ежедневное пребывание на свежем воздухе </a:t>
            </a:r>
            <a:r>
              <a:rPr lang="ru-RU" sz="2400" dirty="0" smtClean="0">
                <a:latin typeface="Comic Sans MS" panose="030F0702030302020204" pitchFamily="66" charset="0"/>
              </a:rPr>
              <a:t>– 1-1,5 часа</a:t>
            </a:r>
          </a:p>
          <a:p>
            <a:r>
              <a:rPr lang="ru-RU" sz="2400" dirty="0">
                <a:latin typeface="Comic Sans MS" panose="030F0702030302020204" pitchFamily="66" charset="0"/>
              </a:rPr>
              <a:t>П</a:t>
            </a:r>
            <a:r>
              <a:rPr lang="ru-RU" sz="2400" dirty="0" smtClean="0">
                <a:latin typeface="Comic Sans MS" panose="030F0702030302020204" pitchFamily="66" charset="0"/>
              </a:rPr>
              <a:t>рогулка </a:t>
            </a:r>
            <a:r>
              <a:rPr lang="ru-RU" sz="2400" dirty="0">
                <a:latin typeface="Comic Sans MS" panose="030F0702030302020204" pitchFamily="66" charset="0"/>
              </a:rPr>
              <a:t>в вечернее время, перед </a:t>
            </a:r>
            <a:r>
              <a:rPr lang="ru-RU" sz="2400" dirty="0" smtClean="0">
                <a:latin typeface="Comic Sans MS" panose="030F0702030302020204" pitchFamily="66" charset="0"/>
              </a:rPr>
              <a:t>сном 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ru-RU" sz="2400" dirty="0" smtClean="0">
                <a:latin typeface="Comic Sans MS" panose="030F0702030302020204" pitchFamily="66" charset="0"/>
              </a:rPr>
              <a:t> Физические упражнения – 30-40 мин. ежедневно</a:t>
            </a:r>
          </a:p>
          <a:p>
            <a:endParaRPr lang="ru-RU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przrb\Desktop\source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3478"/>
            <a:ext cx="2856112" cy="1335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46" y="3795886"/>
            <a:ext cx="8461981" cy="118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9987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113</Words>
  <Application>Microsoft Office PowerPoint</Application>
  <PresentationFormat>Экран (16:9)</PresentationFormat>
  <Paragraphs>23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Движение – жизнь!</vt:lpstr>
      <vt:lpstr>Достаточная физическая активность позволяет:</vt:lpstr>
      <vt:lpstr>При низкой двигательной активности:</vt:lpstr>
      <vt:lpstr>Важные правила!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Движение – жизнь!</dc:title>
  <dc:creator>przrb</dc:creator>
  <cp:lastModifiedBy>HOME</cp:lastModifiedBy>
  <cp:revision>13</cp:revision>
  <cp:lastPrinted>2021-03-29T08:03:42Z</cp:lastPrinted>
  <dcterms:created xsi:type="dcterms:W3CDTF">2020-01-28T00:56:01Z</dcterms:created>
  <dcterms:modified xsi:type="dcterms:W3CDTF">2021-04-06T13:59:37Z</dcterms:modified>
</cp:coreProperties>
</file>