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850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9B7A-EA4C-47DC-95DF-8FC1D26966C7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AD8-A7EB-4F5E-91E1-611AACB60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9B7A-EA4C-47DC-95DF-8FC1D26966C7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AD8-A7EB-4F5E-91E1-611AACB60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9B7A-EA4C-47DC-95DF-8FC1D26966C7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AD8-A7EB-4F5E-91E1-611AACB60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9B7A-EA4C-47DC-95DF-8FC1D26966C7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AD8-A7EB-4F5E-91E1-611AACB60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9B7A-EA4C-47DC-95DF-8FC1D26966C7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AD8-A7EB-4F5E-91E1-611AACB60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9B7A-EA4C-47DC-95DF-8FC1D26966C7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AD8-A7EB-4F5E-91E1-611AACB60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9B7A-EA4C-47DC-95DF-8FC1D26966C7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AD8-A7EB-4F5E-91E1-611AACB60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9B7A-EA4C-47DC-95DF-8FC1D26966C7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AD8-A7EB-4F5E-91E1-611AACB60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9B7A-EA4C-47DC-95DF-8FC1D26966C7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AD8-A7EB-4F5E-91E1-611AACB60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9B7A-EA4C-47DC-95DF-8FC1D26966C7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AD8-A7EB-4F5E-91E1-611AACB60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9B7A-EA4C-47DC-95DF-8FC1D26966C7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AD8-A7EB-4F5E-91E1-611AACB60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19B7A-EA4C-47DC-95DF-8FC1D26966C7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8AD8-A7EB-4F5E-91E1-611AACB605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859" t="17361" r="15234" b="11805"/>
          <a:stretch>
            <a:fillRect/>
          </a:stretch>
        </p:blipFill>
        <p:spPr bwMode="auto">
          <a:xfrm>
            <a:off x="0" y="-1"/>
            <a:ext cx="9144000" cy="675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1250" t="17361" r="15234" b="11805"/>
          <a:stretch>
            <a:fillRect/>
          </a:stretch>
        </p:blipFill>
        <p:spPr bwMode="auto">
          <a:xfrm>
            <a:off x="-1" y="0"/>
            <a:ext cx="92112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1250" t="17361" r="15234" b="11805"/>
          <a:stretch>
            <a:fillRect/>
          </a:stretch>
        </p:blipFill>
        <p:spPr bwMode="auto">
          <a:xfrm>
            <a:off x="-1" y="0"/>
            <a:ext cx="92112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1250" t="17361" r="15234" b="11805"/>
          <a:stretch>
            <a:fillRect/>
          </a:stretch>
        </p:blipFill>
        <p:spPr bwMode="auto">
          <a:xfrm>
            <a:off x="0" y="0"/>
            <a:ext cx="92112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1250" t="17361" r="15234" b="11805"/>
          <a:stretch>
            <a:fillRect/>
          </a:stretch>
        </p:blipFill>
        <p:spPr bwMode="auto">
          <a:xfrm>
            <a:off x="0" y="0"/>
            <a:ext cx="9144000" cy="680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1250" t="17361" r="15234" b="11805"/>
          <a:stretch>
            <a:fillRect/>
          </a:stretch>
        </p:blipFill>
        <p:spPr bwMode="auto">
          <a:xfrm>
            <a:off x="0" y="0"/>
            <a:ext cx="92112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1250" t="16667" r="15234" b="11805"/>
          <a:stretch>
            <a:fillRect/>
          </a:stretch>
        </p:blipFill>
        <p:spPr bwMode="auto">
          <a:xfrm>
            <a:off x="0" y="0"/>
            <a:ext cx="9121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1250" t="17361" r="15234" b="11805"/>
          <a:stretch>
            <a:fillRect/>
          </a:stretch>
        </p:blipFill>
        <p:spPr bwMode="auto">
          <a:xfrm>
            <a:off x="0" y="0"/>
            <a:ext cx="92112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1250" t="17361" r="15234" b="12500"/>
          <a:stretch>
            <a:fillRect/>
          </a:stretch>
        </p:blipFill>
        <p:spPr bwMode="auto">
          <a:xfrm>
            <a:off x="-71470" y="0"/>
            <a:ext cx="9302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1250" t="17361" r="15234" b="12500"/>
          <a:stretch>
            <a:fillRect/>
          </a:stretch>
        </p:blipFill>
        <p:spPr bwMode="auto">
          <a:xfrm>
            <a:off x="0" y="0"/>
            <a:ext cx="9302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2018-09-18T17:46:55Z</dcterms:created>
  <dcterms:modified xsi:type="dcterms:W3CDTF">2018-09-18T17:52:34Z</dcterms:modified>
</cp:coreProperties>
</file>